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FEF4B05-4064-4A74-AFA9-7DB1DB5E0B03}">
  <a:tblStyle styleId="{5FEF4B05-4064-4A74-AFA9-7DB1DB5E0B0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2" name="Google Shape;232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07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charasteristic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3 : student should able to understand types of Inheritance and it's program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{5FEF4B05-4064-4A74-AFA9-7DB1DB5E0B03}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Multiple Inheritance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Multiple Inheritance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4668129" y="113823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LO3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8841545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Hybrid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736079" y="2787748"/>
            <a:ext cx="1753773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Hierarchical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4989342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Multiple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3226191" y="2787748"/>
            <a:ext cx="1441938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Multilevel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0" name="Google Shape;190;p32"/>
          <p:cNvSpPr/>
          <p:nvPr/>
        </p:nvSpPr>
        <p:spPr>
          <a:xfrm>
            <a:off x="1366911" y="2787747"/>
            <a:ext cx="1378634" cy="66118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Single 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1" name="Google Shape;191;p32"/>
          <p:cNvCxnSpPr>
            <a:stCxn id="185" idx="2"/>
            <a:endCxn id="190" idx="0"/>
          </p:cNvCxnSpPr>
          <p:nvPr/>
        </p:nvCxnSpPr>
        <p:spPr>
          <a:xfrm rot="5400000">
            <a:off x="3212746" y="642920"/>
            <a:ext cx="988200" cy="33012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2" name="Google Shape;192;p32"/>
          <p:cNvCxnSpPr>
            <a:stCxn id="185" idx="2"/>
            <a:endCxn id="186" idx="0"/>
          </p:cNvCxnSpPr>
          <p:nvPr/>
        </p:nvCxnSpPr>
        <p:spPr>
          <a:xfrm flipH="1" rot="-5400000">
            <a:off x="6949996" y="206870"/>
            <a:ext cx="988200" cy="4173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2"/>
          <p:cNvCxnSpPr>
            <a:stCxn id="185" idx="2"/>
            <a:endCxn id="189" idx="0"/>
          </p:cNvCxnSpPr>
          <p:nvPr/>
        </p:nvCxnSpPr>
        <p:spPr>
          <a:xfrm rot="5400000">
            <a:off x="4158196" y="1588370"/>
            <a:ext cx="988200" cy="1410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2"/>
          <p:cNvCxnSpPr>
            <a:stCxn id="185" idx="2"/>
            <a:endCxn id="187" idx="0"/>
          </p:cNvCxnSpPr>
          <p:nvPr/>
        </p:nvCxnSpPr>
        <p:spPr>
          <a:xfrm flipH="1" rot="-5400000">
            <a:off x="5991046" y="1165820"/>
            <a:ext cx="988200" cy="22554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2"/>
          <p:cNvCxnSpPr/>
          <p:nvPr/>
        </p:nvCxnSpPr>
        <p:spPr>
          <a:xfrm flipH="1">
            <a:off x="5556738" y="2307102"/>
            <a:ext cx="28136" cy="48064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class which contain </a:t>
            </a:r>
            <a:r>
              <a:rPr b="1" lang="en-US">
                <a:solidFill>
                  <a:srgbClr val="FF0000"/>
                </a:solidFill>
              </a:rPr>
              <a:t>more than one base class </a:t>
            </a:r>
            <a:r>
              <a:rPr lang="en-US"/>
              <a:t>and </a:t>
            </a:r>
            <a:r>
              <a:rPr b="1" lang="en-US">
                <a:solidFill>
                  <a:srgbClr val="FF0000"/>
                </a:solidFill>
              </a:rPr>
              <a:t>only one derive class </a:t>
            </a:r>
            <a:r>
              <a:rPr lang="en-US"/>
              <a:t>is called </a:t>
            </a:r>
            <a:r>
              <a:rPr b="1" lang="en-US">
                <a:solidFill>
                  <a:srgbClr val="FF0000"/>
                </a:solidFill>
              </a:rPr>
              <a:t>Multiple Inheritance</a:t>
            </a:r>
            <a:r>
              <a:rPr lang="en-US"/>
              <a:t>.</a:t>
            </a: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Multiple Inheritance</a:t>
            </a:r>
            <a:endParaRPr/>
          </a:p>
        </p:txBody>
      </p:sp>
      <p:sp>
        <p:nvSpPr>
          <p:cNvPr id="203" name="Google Shape;203;p33"/>
          <p:cNvSpPr txBox="1"/>
          <p:nvPr/>
        </p:nvSpPr>
        <p:spPr>
          <a:xfrm>
            <a:off x="1915886" y="1995702"/>
            <a:ext cx="7455279" cy="3495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566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33"/>
          <p:cNvSpPr/>
          <p:nvPr/>
        </p:nvSpPr>
        <p:spPr>
          <a:xfrm>
            <a:off x="3298372" y="2374232"/>
            <a:ext cx="1687285" cy="1363184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5" name="Google Shape;205;p33"/>
          <p:cNvSpPr/>
          <p:nvPr/>
        </p:nvSpPr>
        <p:spPr>
          <a:xfrm>
            <a:off x="5138057" y="4444986"/>
            <a:ext cx="1687285" cy="1298087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6" name="Google Shape;206;p33"/>
          <p:cNvSpPr/>
          <p:nvPr/>
        </p:nvSpPr>
        <p:spPr>
          <a:xfrm>
            <a:off x="6977744" y="2374233"/>
            <a:ext cx="1687285" cy="1276097"/>
          </a:xfrm>
          <a:prstGeom prst="roundRect">
            <a:avLst>
              <a:gd fmla="val 16667" name="adj"/>
            </a:avLst>
          </a:prstGeom>
          <a:solidFill>
            <a:schemeClr val="dk1"/>
          </a:solidFill>
          <a:ln cap="flat" cmpd="sng" w="254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07" name="Google Shape;207;p33"/>
          <p:cNvCxnSpPr>
            <a:stCxn id="204" idx="2"/>
          </p:cNvCxnSpPr>
          <p:nvPr/>
        </p:nvCxnSpPr>
        <p:spPr>
          <a:xfrm>
            <a:off x="4142014" y="3737416"/>
            <a:ext cx="5400" cy="435300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08" name="Google Shape;208;p33"/>
          <p:cNvCxnSpPr/>
          <p:nvPr/>
        </p:nvCxnSpPr>
        <p:spPr>
          <a:xfrm>
            <a:off x="7854043" y="3661216"/>
            <a:ext cx="5442" cy="435429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09" name="Google Shape;209;p33"/>
          <p:cNvCxnSpPr/>
          <p:nvPr/>
        </p:nvCxnSpPr>
        <p:spPr>
          <a:xfrm flipH="1" rot="10800000">
            <a:off x="4158343" y="4183730"/>
            <a:ext cx="1426029" cy="1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0" name="Google Shape;210;p33"/>
          <p:cNvCxnSpPr/>
          <p:nvPr/>
        </p:nvCxnSpPr>
        <p:spPr>
          <a:xfrm flipH="1" rot="10800000">
            <a:off x="6433457" y="4096645"/>
            <a:ext cx="1447801" cy="10885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1" name="Google Shape;211;p33"/>
          <p:cNvCxnSpPr/>
          <p:nvPr/>
        </p:nvCxnSpPr>
        <p:spPr>
          <a:xfrm>
            <a:off x="5584372" y="4194616"/>
            <a:ext cx="21771" cy="250371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12" name="Google Shape;212;p33"/>
          <p:cNvCxnSpPr/>
          <p:nvPr/>
        </p:nvCxnSpPr>
        <p:spPr>
          <a:xfrm>
            <a:off x="6444343" y="4118416"/>
            <a:ext cx="10886" cy="315686"/>
          </a:xfrm>
          <a:prstGeom prst="straightConnector1">
            <a:avLst/>
          </a:prstGeom>
          <a:noFill/>
          <a:ln cap="flat" cmpd="sng" w="25400">
            <a:solidFill>
              <a:schemeClr val="accent5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213" name="Google Shape;213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89447" y="2374233"/>
            <a:ext cx="515317" cy="1543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78711" y="2374233"/>
            <a:ext cx="614101" cy="1646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91200" y="3661247"/>
            <a:ext cx="348343" cy="761969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3"/>
          <p:cNvSpPr txBox="1"/>
          <p:nvPr/>
        </p:nvSpPr>
        <p:spPr>
          <a:xfrm>
            <a:off x="3356252" y="2790286"/>
            <a:ext cx="14942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 1</a:t>
            </a:r>
            <a:endParaRPr b="1" sz="2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7" name="Google Shape;217;p33"/>
          <p:cNvSpPr txBox="1"/>
          <p:nvPr/>
        </p:nvSpPr>
        <p:spPr>
          <a:xfrm>
            <a:off x="6977744" y="2812309"/>
            <a:ext cx="149426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 2</a:t>
            </a:r>
            <a:endParaRPr b="1" sz="2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8" name="Google Shape;218;p33"/>
          <p:cNvSpPr txBox="1"/>
          <p:nvPr/>
        </p:nvSpPr>
        <p:spPr>
          <a:xfrm>
            <a:off x="5214788" y="4910526"/>
            <a:ext cx="1494263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 Class</a:t>
            </a:r>
            <a:endParaRPr b="1" sz="24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219" name="Google Shape;219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40087" y="3133671"/>
            <a:ext cx="233658" cy="41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43021" y="3051896"/>
            <a:ext cx="226225" cy="438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671989" y="4356588"/>
            <a:ext cx="233658" cy="412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203531" y="4419778"/>
            <a:ext cx="233658" cy="412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base1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Member of base class1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Class base2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Member of base class2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Class derive: public/private/protected base1, public/private/protected base2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Member of derive class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9" name="Google Shape;229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Syntax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6" name="Google Shape;236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354" y="884600"/>
            <a:ext cx="11916996" cy="55021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